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63" r:id="rId6"/>
    <p:sldId id="264" r:id="rId7"/>
    <p:sldId id="303" r:id="rId8"/>
    <p:sldId id="305" r:id="rId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1"/>
    </p:embeddedFont>
    <p:embeddedFont>
      <p:font typeface="Azeret Mono" panose="020B0604020202020204" charset="0"/>
      <p:regular r:id="rId12"/>
      <p:bold r:id="rId13"/>
      <p:italic r:id="rId14"/>
      <p:boldItalic r:id="rId15"/>
    </p:embeddedFont>
    <p:embeddedFont>
      <p:font typeface="Bebas Neue" panose="020B0606020202050201" pitchFamily="3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Kulim Park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4095D4"/>
    <a:srgbClr val="0C4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25F98-A1E9-4DB8-BBC9-552E5B637FFA}">
  <a:tblStyle styleId="{63F25F98-A1E9-4DB8-BBC9-552E5B637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5097" autoAdjust="0"/>
  </p:normalViewPr>
  <p:slideViewPr>
    <p:cSldViewPr snapToGrid="0">
      <p:cViewPr varScale="1">
        <p:scale>
          <a:sx n="105" d="100"/>
          <a:sy n="105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CF400-4E48-4400-AF18-B90A926B6D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11AE5BF-9895-45E0-9F57-A258484EB8E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Organization</a:t>
          </a:r>
          <a:endParaRPr lang="bg-BG" dirty="0"/>
        </a:p>
      </dgm:t>
    </dgm:pt>
    <dgm:pt modelId="{A97AAE2F-2FC3-4579-BA2E-9CE62807C78F}" type="parTrans" cxnId="{2B491B50-C4DE-4634-BBAB-91D7D14D5B21}">
      <dgm:prSet/>
      <dgm:spPr/>
      <dgm:t>
        <a:bodyPr/>
        <a:lstStyle/>
        <a:p>
          <a:endParaRPr lang="bg-BG"/>
        </a:p>
      </dgm:t>
    </dgm:pt>
    <dgm:pt modelId="{5616507C-83CA-4CFC-803F-F68CA7DABA54}" type="sibTrans" cxnId="{2B491B50-C4DE-4634-BBAB-91D7D14D5B21}">
      <dgm:prSet/>
      <dgm:spPr/>
      <dgm:t>
        <a:bodyPr/>
        <a:lstStyle/>
        <a:p>
          <a:endParaRPr lang="bg-BG"/>
        </a:p>
      </dgm:t>
    </dgm:pt>
    <dgm:pt modelId="{381DBBED-65B7-44FC-B5C4-49D08DBEAC5A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Decide on the idea</a:t>
          </a:r>
          <a:endParaRPr lang="bg-BG" dirty="0"/>
        </a:p>
      </dgm:t>
    </dgm:pt>
    <dgm:pt modelId="{74D579DC-822A-4AB2-B223-727B53137BDD}" type="parTrans" cxnId="{DDFE0E4D-8245-4541-95B3-7C76925D9ABD}">
      <dgm:prSet/>
      <dgm:spPr/>
      <dgm:t>
        <a:bodyPr/>
        <a:lstStyle/>
        <a:p>
          <a:endParaRPr lang="bg-BG"/>
        </a:p>
      </dgm:t>
    </dgm:pt>
    <dgm:pt modelId="{AD2E2E1C-BB6F-475C-AED2-0C4D5324FF51}" type="sibTrans" cxnId="{DDFE0E4D-8245-4541-95B3-7C76925D9ABD}">
      <dgm:prSet/>
      <dgm:spPr/>
      <dgm:t>
        <a:bodyPr/>
        <a:lstStyle/>
        <a:p>
          <a:endParaRPr lang="bg-BG"/>
        </a:p>
      </dgm:t>
    </dgm:pt>
    <dgm:pt modelId="{C7AA09E4-BD3F-4E72-8189-251A8B08193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Development</a:t>
          </a:r>
          <a:endParaRPr lang="bg-BG" dirty="0"/>
        </a:p>
      </dgm:t>
    </dgm:pt>
    <dgm:pt modelId="{A710651C-6B8E-4E63-B6EF-E59745A76FDA}" type="parTrans" cxnId="{858ABBDE-BB95-4A2E-8512-2FDD80CF539A}">
      <dgm:prSet/>
      <dgm:spPr/>
      <dgm:t>
        <a:bodyPr/>
        <a:lstStyle/>
        <a:p>
          <a:endParaRPr lang="bg-BG"/>
        </a:p>
      </dgm:t>
    </dgm:pt>
    <dgm:pt modelId="{9BB2F467-46D0-4B42-94EB-A605BE119897}" type="sibTrans" cxnId="{858ABBDE-BB95-4A2E-8512-2FDD80CF539A}">
      <dgm:prSet/>
      <dgm:spPr/>
      <dgm:t>
        <a:bodyPr/>
        <a:lstStyle/>
        <a:p>
          <a:endParaRPr lang="bg-BG"/>
        </a:p>
      </dgm:t>
    </dgm:pt>
    <dgm:pt modelId="{AC692869-35C7-4006-A8D7-767A0345709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Presentation</a:t>
          </a:r>
          <a:endParaRPr lang="bg-BG" dirty="0"/>
        </a:p>
      </dgm:t>
    </dgm:pt>
    <dgm:pt modelId="{03B5477D-5D5A-4C27-8085-33A445E7BA88}" type="parTrans" cxnId="{6FAB401E-2761-4E2C-8B05-DE8D80E21231}">
      <dgm:prSet/>
      <dgm:spPr/>
      <dgm:t>
        <a:bodyPr/>
        <a:lstStyle/>
        <a:p>
          <a:endParaRPr lang="bg-BG"/>
        </a:p>
      </dgm:t>
    </dgm:pt>
    <dgm:pt modelId="{453FCD73-D216-416B-9900-9A4D2D0D5380}" type="sibTrans" cxnId="{6FAB401E-2761-4E2C-8B05-DE8D80E21231}">
      <dgm:prSet/>
      <dgm:spPr/>
      <dgm:t>
        <a:bodyPr/>
        <a:lstStyle/>
        <a:p>
          <a:endParaRPr lang="bg-BG"/>
        </a:p>
      </dgm:t>
    </dgm:pt>
    <dgm:pt modelId="{E79AB480-60D6-4F9A-BCF7-1627BEF405B0}" type="pres">
      <dgm:prSet presAssocID="{7CFCF400-4E48-4400-AF18-B90A926B6DA1}" presName="Name0" presStyleCnt="0">
        <dgm:presLayoutVars>
          <dgm:dir/>
          <dgm:animLvl val="lvl"/>
          <dgm:resizeHandles val="exact"/>
        </dgm:presLayoutVars>
      </dgm:prSet>
      <dgm:spPr/>
    </dgm:pt>
    <dgm:pt modelId="{6DBE8C89-0426-4AB2-9E46-B2ECCBE0CAA6}" type="pres">
      <dgm:prSet presAssocID="{C11AE5BF-9895-45E0-9F57-A258484EB8E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564244-6034-472F-AF35-573C426F7303}" type="pres">
      <dgm:prSet presAssocID="{5616507C-83CA-4CFC-803F-F68CA7DABA54}" presName="parTxOnlySpace" presStyleCnt="0"/>
      <dgm:spPr/>
    </dgm:pt>
    <dgm:pt modelId="{00AB8E34-6391-4FA3-B9C9-5572A19EF36E}" type="pres">
      <dgm:prSet presAssocID="{381DBBED-65B7-44FC-B5C4-49D08DBEAC5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2788DA-5327-41AD-8F43-82D4F832B489}" type="pres">
      <dgm:prSet presAssocID="{AD2E2E1C-BB6F-475C-AED2-0C4D5324FF51}" presName="parTxOnlySpace" presStyleCnt="0"/>
      <dgm:spPr/>
    </dgm:pt>
    <dgm:pt modelId="{757D0772-6817-4B2B-8B43-C0AC5FAEBE05}" type="pres">
      <dgm:prSet presAssocID="{C7AA09E4-BD3F-4E72-8189-251A8B08193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2608C7-84F2-4CCB-A705-3CF6D9C32613}" type="pres">
      <dgm:prSet presAssocID="{9BB2F467-46D0-4B42-94EB-A605BE119897}" presName="parTxOnlySpace" presStyleCnt="0"/>
      <dgm:spPr/>
    </dgm:pt>
    <dgm:pt modelId="{86FD4909-5908-413E-B5D7-0F3FD0BA41D3}" type="pres">
      <dgm:prSet presAssocID="{AC692869-35C7-4006-A8D7-767A034570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FAB401E-2761-4E2C-8B05-DE8D80E21231}" srcId="{7CFCF400-4E48-4400-AF18-B90A926B6DA1}" destId="{AC692869-35C7-4006-A8D7-767A03457092}" srcOrd="3" destOrd="0" parTransId="{03B5477D-5D5A-4C27-8085-33A445E7BA88}" sibTransId="{453FCD73-D216-416B-9900-9A4D2D0D5380}"/>
    <dgm:cxn modelId="{F47E0C2F-38B4-4B2F-9C36-3E8DE021880E}" type="presOf" srcId="{381DBBED-65B7-44FC-B5C4-49D08DBEAC5A}" destId="{00AB8E34-6391-4FA3-B9C9-5572A19EF36E}" srcOrd="0" destOrd="0" presId="urn:microsoft.com/office/officeart/2005/8/layout/chevron1"/>
    <dgm:cxn modelId="{8624E26B-8C8D-40CF-B45F-1B444A671896}" type="presOf" srcId="{AC692869-35C7-4006-A8D7-767A03457092}" destId="{86FD4909-5908-413E-B5D7-0F3FD0BA41D3}" srcOrd="0" destOrd="0" presId="urn:microsoft.com/office/officeart/2005/8/layout/chevron1"/>
    <dgm:cxn modelId="{DDFE0E4D-8245-4541-95B3-7C76925D9ABD}" srcId="{7CFCF400-4E48-4400-AF18-B90A926B6DA1}" destId="{381DBBED-65B7-44FC-B5C4-49D08DBEAC5A}" srcOrd="1" destOrd="0" parTransId="{74D579DC-822A-4AB2-B223-727B53137BDD}" sibTransId="{AD2E2E1C-BB6F-475C-AED2-0C4D5324FF51}"/>
    <dgm:cxn modelId="{2B491B50-C4DE-4634-BBAB-91D7D14D5B21}" srcId="{7CFCF400-4E48-4400-AF18-B90A926B6DA1}" destId="{C11AE5BF-9895-45E0-9F57-A258484EB8EE}" srcOrd="0" destOrd="0" parTransId="{A97AAE2F-2FC3-4579-BA2E-9CE62807C78F}" sibTransId="{5616507C-83CA-4CFC-803F-F68CA7DABA54}"/>
    <dgm:cxn modelId="{24AA4991-849E-4BEC-A51E-022F62D80C4B}" type="presOf" srcId="{7CFCF400-4E48-4400-AF18-B90A926B6DA1}" destId="{E79AB480-60D6-4F9A-BCF7-1627BEF405B0}" srcOrd="0" destOrd="0" presId="urn:microsoft.com/office/officeart/2005/8/layout/chevron1"/>
    <dgm:cxn modelId="{BCE8F7A3-58B4-46DA-8AE8-9E0B2E41A172}" type="presOf" srcId="{C11AE5BF-9895-45E0-9F57-A258484EB8EE}" destId="{6DBE8C89-0426-4AB2-9E46-B2ECCBE0CAA6}" srcOrd="0" destOrd="0" presId="urn:microsoft.com/office/officeart/2005/8/layout/chevron1"/>
    <dgm:cxn modelId="{858ABBDE-BB95-4A2E-8512-2FDD80CF539A}" srcId="{7CFCF400-4E48-4400-AF18-B90A926B6DA1}" destId="{C7AA09E4-BD3F-4E72-8189-251A8B081935}" srcOrd="2" destOrd="0" parTransId="{A710651C-6B8E-4E63-B6EF-E59745A76FDA}" sibTransId="{9BB2F467-46D0-4B42-94EB-A605BE119897}"/>
    <dgm:cxn modelId="{91B879FF-711F-4EA8-A17E-9C45569D87FE}" type="presOf" srcId="{C7AA09E4-BD3F-4E72-8189-251A8B081935}" destId="{757D0772-6817-4B2B-8B43-C0AC5FAEBE05}" srcOrd="0" destOrd="0" presId="urn:microsoft.com/office/officeart/2005/8/layout/chevron1"/>
    <dgm:cxn modelId="{0EBA951E-0AB9-400B-89BA-91CFFAEBA77E}" type="presParOf" srcId="{E79AB480-60D6-4F9A-BCF7-1627BEF405B0}" destId="{6DBE8C89-0426-4AB2-9E46-B2ECCBE0CAA6}" srcOrd="0" destOrd="0" presId="urn:microsoft.com/office/officeart/2005/8/layout/chevron1"/>
    <dgm:cxn modelId="{A6DB5535-D82F-4649-A129-53957518ADFA}" type="presParOf" srcId="{E79AB480-60D6-4F9A-BCF7-1627BEF405B0}" destId="{66564244-6034-472F-AF35-573C426F7303}" srcOrd="1" destOrd="0" presId="urn:microsoft.com/office/officeart/2005/8/layout/chevron1"/>
    <dgm:cxn modelId="{CE216789-B992-492A-B3CF-000FA18BEE38}" type="presParOf" srcId="{E79AB480-60D6-4F9A-BCF7-1627BEF405B0}" destId="{00AB8E34-6391-4FA3-B9C9-5572A19EF36E}" srcOrd="2" destOrd="0" presId="urn:microsoft.com/office/officeart/2005/8/layout/chevron1"/>
    <dgm:cxn modelId="{E5BE369B-5EB9-426D-8AF1-5DCFD782E768}" type="presParOf" srcId="{E79AB480-60D6-4F9A-BCF7-1627BEF405B0}" destId="{F32788DA-5327-41AD-8F43-82D4F832B489}" srcOrd="3" destOrd="0" presId="urn:microsoft.com/office/officeart/2005/8/layout/chevron1"/>
    <dgm:cxn modelId="{59EDAE51-2E4B-4945-98E8-C2F69B553EF1}" type="presParOf" srcId="{E79AB480-60D6-4F9A-BCF7-1627BEF405B0}" destId="{757D0772-6817-4B2B-8B43-C0AC5FAEBE05}" srcOrd="4" destOrd="0" presId="urn:microsoft.com/office/officeart/2005/8/layout/chevron1"/>
    <dgm:cxn modelId="{56D06146-8DAA-4A46-8170-4C710C9F9A13}" type="presParOf" srcId="{E79AB480-60D6-4F9A-BCF7-1627BEF405B0}" destId="{AC2608C7-84F2-4CCB-A705-3CF6D9C32613}" srcOrd="5" destOrd="0" presId="urn:microsoft.com/office/officeart/2005/8/layout/chevron1"/>
    <dgm:cxn modelId="{177CFA50-B60E-4932-974B-2145597A5DE8}" type="presParOf" srcId="{E79AB480-60D6-4F9A-BCF7-1627BEF405B0}" destId="{86FD4909-5908-413E-B5D7-0F3FD0BA41D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E8C89-0426-4AB2-9E46-B2ECCBE0CAA6}">
      <dsp:nvSpPr>
        <dsp:cNvPr id="0" name=""/>
        <dsp:cNvSpPr/>
      </dsp:nvSpPr>
      <dsp:spPr>
        <a:xfrm>
          <a:off x="3471" y="1841227"/>
          <a:ext cx="2020611" cy="808244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Organization</a:t>
          </a:r>
          <a:endParaRPr lang="bg-BG" sz="1500" kern="1200" dirty="0"/>
        </a:p>
      </dsp:txBody>
      <dsp:txXfrm>
        <a:off x="407593" y="1841227"/>
        <a:ext cx="1212367" cy="808244"/>
      </dsp:txXfrm>
    </dsp:sp>
    <dsp:sp modelId="{00AB8E34-6391-4FA3-B9C9-5572A19EF36E}">
      <dsp:nvSpPr>
        <dsp:cNvPr id="0" name=""/>
        <dsp:cNvSpPr/>
      </dsp:nvSpPr>
      <dsp:spPr>
        <a:xfrm>
          <a:off x="1822021" y="1841227"/>
          <a:ext cx="2020611" cy="808244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on the idea</a:t>
          </a:r>
          <a:endParaRPr lang="bg-BG" sz="1500" kern="1200" dirty="0"/>
        </a:p>
      </dsp:txBody>
      <dsp:txXfrm>
        <a:off x="2226143" y="1841227"/>
        <a:ext cx="1212367" cy="808244"/>
      </dsp:txXfrm>
    </dsp:sp>
    <dsp:sp modelId="{757D0772-6817-4B2B-8B43-C0AC5FAEBE05}">
      <dsp:nvSpPr>
        <dsp:cNvPr id="0" name=""/>
        <dsp:cNvSpPr/>
      </dsp:nvSpPr>
      <dsp:spPr>
        <a:xfrm>
          <a:off x="3640571" y="1841227"/>
          <a:ext cx="2020611" cy="80824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</a:t>
          </a:r>
          <a:endParaRPr lang="bg-BG" sz="1500" kern="1200" dirty="0"/>
        </a:p>
      </dsp:txBody>
      <dsp:txXfrm>
        <a:off x="4044693" y="1841227"/>
        <a:ext cx="1212367" cy="808244"/>
      </dsp:txXfrm>
    </dsp:sp>
    <dsp:sp modelId="{86FD4909-5908-413E-B5D7-0F3FD0BA41D3}">
      <dsp:nvSpPr>
        <dsp:cNvPr id="0" name=""/>
        <dsp:cNvSpPr/>
      </dsp:nvSpPr>
      <dsp:spPr>
        <a:xfrm>
          <a:off x="5459122" y="1841227"/>
          <a:ext cx="2020611" cy="808244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Presentation</a:t>
          </a:r>
          <a:endParaRPr lang="bg-BG" sz="1500" kern="1200" dirty="0"/>
        </a:p>
      </dsp:txBody>
      <dsp:txXfrm>
        <a:off x="5863244" y="1841227"/>
        <a:ext cx="1212367" cy="808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dd0d3bba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dd0d3bba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17c7829333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17c7829333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5185925" y="1688825"/>
            <a:ext cx="32325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5185925" y="3234225"/>
            <a:ext cx="32325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 rot="-5400000">
            <a:off x="7526948" y="-458858"/>
            <a:ext cx="1129125" cy="1595007"/>
            <a:chOff x="1019821" y="3547558"/>
            <a:chExt cx="582834" cy="823315"/>
          </a:xfrm>
        </p:grpSpPr>
        <p:sp>
          <p:nvSpPr>
            <p:cNvPr id="114" name="Google Shape;114;p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2278171">
            <a:off x="4208324" y="46151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-310778">
            <a:off x="2190239" y="-123237"/>
            <a:ext cx="678935" cy="80753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2278171">
            <a:off x="-189751" y="15682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-362824">
            <a:off x="179147" y="3901001"/>
            <a:ext cx="437536" cy="58724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8889021" y="222121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"/>
          </p:nvPr>
        </p:nvSpPr>
        <p:spPr>
          <a:xfrm>
            <a:off x="1648300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/>
          </p:nvPr>
        </p:nvSpPr>
        <p:spPr>
          <a:xfrm>
            <a:off x="5392025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"/>
          </p:nvPr>
        </p:nvSpPr>
        <p:spPr>
          <a:xfrm>
            <a:off x="1648288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5392013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1648313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5392017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4" hasCustomPrompt="1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5" hasCustomPrompt="1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 flipH="1">
            <a:off x="-409127" y="3732942"/>
            <a:ext cx="1129125" cy="1595007"/>
            <a:chOff x="1019821" y="3547558"/>
            <a:chExt cx="582834" cy="823315"/>
          </a:xfrm>
        </p:grpSpPr>
        <p:sp>
          <p:nvSpPr>
            <p:cNvPr id="205" name="Google Shape;205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750792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014854">
            <a:off x="2546734" y="4747066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-409129" y="13286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2014854">
            <a:off x="8522459" y="2304929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1454882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2"/>
          </p:nvPr>
        </p:nvSpPr>
        <p:spPr>
          <a:xfrm>
            <a:off x="4866635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1454875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4866629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1454882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title" idx="5"/>
          </p:nvPr>
        </p:nvSpPr>
        <p:spPr>
          <a:xfrm>
            <a:off x="4866635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6"/>
          </p:nvPr>
        </p:nvSpPr>
        <p:spPr>
          <a:xfrm>
            <a:off x="1454875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4866629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2" name="Google Shape;362;p19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363" name="Google Shape;363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9"/>
          <p:cNvSpPr/>
          <p:nvPr/>
        </p:nvSpPr>
        <p:spPr>
          <a:xfrm rot="2278171">
            <a:off x="8802074" y="24105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371" name="Google Shape;371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 txBox="1">
            <a:spLocks noGrp="1"/>
          </p:cNvSpPr>
          <p:nvPr>
            <p:ph type="subTitle" idx="1"/>
          </p:nvPr>
        </p:nvSpPr>
        <p:spPr>
          <a:xfrm>
            <a:off x="1046025" y="3180450"/>
            <a:ext cx="29871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/>
          </p:nvPr>
        </p:nvSpPr>
        <p:spPr>
          <a:xfrm>
            <a:off x="1046025" y="2235050"/>
            <a:ext cx="29871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 rot="-5400000">
            <a:off x="958523" y="-477508"/>
            <a:ext cx="1129125" cy="1595007"/>
            <a:chOff x="1019821" y="3547558"/>
            <a:chExt cx="582834" cy="823315"/>
          </a:xfrm>
        </p:grpSpPr>
        <p:sp>
          <p:nvSpPr>
            <p:cNvPr id="481" name="Google Shape;481;p2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4"/>
          <p:cNvSpPr/>
          <p:nvPr/>
        </p:nvSpPr>
        <p:spPr>
          <a:xfrm rot="2278127">
            <a:off x="8514440" y="3189859"/>
            <a:ext cx="464708" cy="55272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 rot="-1564478">
            <a:off x="823395" y="4391651"/>
            <a:ext cx="464727" cy="5527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 rot="1902747">
            <a:off x="-297102" y="2342278"/>
            <a:ext cx="781390" cy="104874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 rot="-624846">
            <a:off x="4073029" y="-378572"/>
            <a:ext cx="781382" cy="1048744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 rot="-1287676">
            <a:off x="6628142" y="220641"/>
            <a:ext cx="384276" cy="4570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 rot="1273597">
            <a:off x="8635781" y="958252"/>
            <a:ext cx="781382" cy="104873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4269058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8"/>
          <p:cNvGrpSpPr/>
          <p:nvPr/>
        </p:nvGrpSpPr>
        <p:grpSpPr>
          <a:xfrm rot="-7655208">
            <a:off x="64294" y="-624065"/>
            <a:ext cx="1129144" cy="1595034"/>
            <a:chOff x="1019821" y="3547558"/>
            <a:chExt cx="582834" cy="823315"/>
          </a:xfrm>
        </p:grpSpPr>
        <p:sp>
          <p:nvSpPr>
            <p:cNvPr id="548" name="Google Shape;548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8"/>
          <p:cNvSpPr/>
          <p:nvPr/>
        </p:nvSpPr>
        <p:spPr>
          <a:xfrm rot="2278189">
            <a:off x="8777191" y="827080"/>
            <a:ext cx="489961" cy="5828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8719221" y="2585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2278051">
            <a:off x="175026" y="3829220"/>
            <a:ext cx="404099" cy="4806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 rot="-237873">
            <a:off x="-232008" y="1312503"/>
            <a:ext cx="605880" cy="81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8"/>
          <p:cNvGrpSpPr/>
          <p:nvPr/>
        </p:nvGrpSpPr>
        <p:grpSpPr>
          <a:xfrm rot="2528149">
            <a:off x="7502918" y="4247952"/>
            <a:ext cx="1129111" cy="1594988"/>
            <a:chOff x="1019821" y="3547558"/>
            <a:chExt cx="582834" cy="823315"/>
          </a:xfrm>
        </p:grpSpPr>
        <p:sp>
          <p:nvSpPr>
            <p:cNvPr id="559" name="Google Shape;559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8" name="Google Shape;568;p29"/>
          <p:cNvGrpSpPr/>
          <p:nvPr/>
        </p:nvGrpSpPr>
        <p:grpSpPr>
          <a:xfrm rot="7384244">
            <a:off x="-439634" y="4051872"/>
            <a:ext cx="1129089" cy="1594956"/>
            <a:chOff x="1019821" y="3547558"/>
            <a:chExt cx="582834" cy="823315"/>
          </a:xfrm>
        </p:grpSpPr>
        <p:sp>
          <p:nvSpPr>
            <p:cNvPr id="569" name="Google Shape;569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9"/>
          <p:cNvGrpSpPr/>
          <p:nvPr/>
        </p:nvGrpSpPr>
        <p:grpSpPr>
          <a:xfrm rot="-3277435">
            <a:off x="8322237" y="-464017"/>
            <a:ext cx="1129043" cy="1594891"/>
            <a:chOff x="1019821" y="3547558"/>
            <a:chExt cx="582834" cy="823315"/>
          </a:xfrm>
        </p:grpSpPr>
        <p:sp>
          <p:nvSpPr>
            <p:cNvPr id="576" name="Google Shape;576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29"/>
          <p:cNvSpPr/>
          <p:nvPr/>
        </p:nvSpPr>
        <p:spPr>
          <a:xfrm rot="2278197">
            <a:off x="169605" y="77765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9"/>
          <p:cNvSpPr/>
          <p:nvPr/>
        </p:nvSpPr>
        <p:spPr>
          <a:xfrm>
            <a:off x="-347104" y="27739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9"/>
          <p:cNvSpPr/>
          <p:nvPr/>
        </p:nvSpPr>
        <p:spPr>
          <a:xfrm rot="2278197">
            <a:off x="8666592" y="366720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9"/>
          <p:cNvSpPr/>
          <p:nvPr/>
        </p:nvSpPr>
        <p:spPr>
          <a:xfrm>
            <a:off x="8787771" y="14634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>
            <a:spLocks noGrp="1"/>
          </p:cNvSpPr>
          <p:nvPr>
            <p:ph type="ctrTitle"/>
          </p:nvPr>
        </p:nvSpPr>
        <p:spPr>
          <a:xfrm>
            <a:off x="725575" y="540000"/>
            <a:ext cx="48924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subTitle" idx="1"/>
          </p:nvPr>
        </p:nvSpPr>
        <p:spPr>
          <a:xfrm>
            <a:off x="725575" y="1695600"/>
            <a:ext cx="48924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1" name="Google Shape;611;p31"/>
          <p:cNvSpPr txBox="1"/>
          <p:nvPr/>
        </p:nvSpPr>
        <p:spPr>
          <a:xfrm>
            <a:off x="725575" y="3944650"/>
            <a:ext cx="36573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lang="en" sz="1200" b="1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2" name="Google Shape;612;p31"/>
          <p:cNvGrpSpPr/>
          <p:nvPr/>
        </p:nvGrpSpPr>
        <p:grpSpPr>
          <a:xfrm rot="-5400000">
            <a:off x="7592148" y="-412283"/>
            <a:ext cx="1129125" cy="1595007"/>
            <a:chOff x="1019821" y="3547558"/>
            <a:chExt cx="582834" cy="823315"/>
          </a:xfrm>
        </p:grpSpPr>
        <p:sp>
          <p:nvSpPr>
            <p:cNvPr id="613" name="Google Shape;613;p31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1"/>
          <p:cNvSpPr/>
          <p:nvPr/>
        </p:nvSpPr>
        <p:spPr>
          <a:xfrm rot="2278290">
            <a:off x="8159012" y="4199082"/>
            <a:ext cx="440204" cy="52358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4682146" y="46074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 rot="2032386">
            <a:off x="8772700" y="1252996"/>
            <a:ext cx="605874" cy="81316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 rot="-302591">
            <a:off x="5968031" y="-302004"/>
            <a:ext cx="605882" cy="81315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 rot="1172255">
            <a:off x="-321567" y="3611552"/>
            <a:ext cx="605887" cy="81315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 rot="3341341">
            <a:off x="2295226" y="-302000"/>
            <a:ext cx="605886" cy="81314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 rot="3176832">
            <a:off x="246860" y="130020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5" r:id="rId5"/>
    <p:sldLayoutId id="2147483670" r:id="rId6"/>
    <p:sldLayoutId id="2147483674" r:id="rId7"/>
    <p:sldLayoutId id="2147483675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32;p34">
            <a:extLst>
              <a:ext uri="{FF2B5EF4-FFF2-40B4-BE49-F238E27FC236}">
                <a16:creationId xmlns:a16="http://schemas.microsoft.com/office/drawing/2014/main" id="{7FE3B5C0-0A61-7B41-AD04-DA28FC247B28}"/>
              </a:ext>
            </a:extLst>
          </p:cNvPr>
          <p:cNvSpPr/>
          <p:nvPr/>
        </p:nvSpPr>
        <p:spPr>
          <a:xfrm>
            <a:off x="4403863" y="712317"/>
            <a:ext cx="4740137" cy="3883296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570896" y="1795862"/>
            <a:ext cx="4103400" cy="1716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Project’s</a:t>
            </a:r>
            <a:br>
              <a:rPr lang="en" sz="4800" dirty="0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presentation</a:t>
            </a:r>
            <a:endParaRPr sz="4000" dirty="0"/>
          </a:p>
        </p:txBody>
      </p:sp>
      <p:sp>
        <p:nvSpPr>
          <p:cNvPr id="996" name="Google Shape;996;p37"/>
          <p:cNvSpPr/>
          <p:nvPr/>
        </p:nvSpPr>
        <p:spPr>
          <a:xfrm>
            <a:off x="5045341" y="4279786"/>
            <a:ext cx="261646" cy="3935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F0587A-A416-81D2-680C-D51800E4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698"/>
          <a:stretch/>
        </p:blipFill>
        <p:spPr>
          <a:xfrm>
            <a:off x="5438561" y="1076052"/>
            <a:ext cx="2670739" cy="23853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D60C381-0014-1676-372C-F32E6C339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8920" b="-1"/>
          <a:stretch/>
        </p:blipFill>
        <p:spPr>
          <a:xfrm>
            <a:off x="5546413" y="3277192"/>
            <a:ext cx="2593850" cy="1017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>
            <a:spLocks noGrp="1"/>
          </p:cNvSpPr>
          <p:nvPr>
            <p:ph type="title" idx="14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39"/>
          <p:cNvSpPr txBox="1">
            <a:spLocks noGrp="1"/>
          </p:cNvSpPr>
          <p:nvPr>
            <p:ph type="title" idx="15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14" name="Google Shape;1014;p39"/>
          <p:cNvSpPr txBox="1">
            <a:spLocks noGrp="1"/>
          </p:cNvSpPr>
          <p:nvPr>
            <p:ph type="title" idx="13"/>
          </p:nvPr>
        </p:nvSpPr>
        <p:spPr>
          <a:xfrm>
            <a:off x="72000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5" name="Google Shape;1015;p39"/>
          <p:cNvSpPr txBox="1">
            <a:spLocks noGrp="1"/>
          </p:cNvSpPr>
          <p:nvPr>
            <p:ph type="title" idx="9"/>
          </p:nvPr>
        </p:nvSpPr>
        <p:spPr>
          <a:xfrm>
            <a:off x="72000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6" name="Google Shape;101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39"/>
          <p:cNvSpPr txBox="1">
            <a:spLocks noGrp="1"/>
          </p:cNvSpPr>
          <p:nvPr>
            <p:ph type="title" idx="2"/>
          </p:nvPr>
        </p:nvSpPr>
        <p:spPr>
          <a:xfrm>
            <a:off x="164830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</a:p>
        </p:txBody>
      </p:sp>
      <p:sp>
        <p:nvSpPr>
          <p:cNvPr id="1018" name="Google Shape;1018;p39"/>
          <p:cNvSpPr txBox="1">
            <a:spLocks noGrp="1"/>
          </p:cNvSpPr>
          <p:nvPr>
            <p:ph type="title" idx="3"/>
          </p:nvPr>
        </p:nvSpPr>
        <p:spPr>
          <a:xfrm>
            <a:off x="536352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goal</a:t>
            </a:r>
          </a:p>
        </p:txBody>
      </p:sp>
      <p:sp>
        <p:nvSpPr>
          <p:cNvPr id="1021" name="Google Shape;1021;p39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realization</a:t>
            </a:r>
          </a:p>
        </p:txBody>
      </p:sp>
      <p:sp>
        <p:nvSpPr>
          <p:cNvPr id="1022" name="Google Shape;1022;p39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</a:p>
        </p:txBody>
      </p:sp>
      <p:sp>
        <p:nvSpPr>
          <p:cNvPr id="1025" name="Google Shape;102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6" name="Google Shape;1026;p39"/>
          <p:cNvGrpSpPr/>
          <p:nvPr/>
        </p:nvGrpSpPr>
        <p:grpSpPr>
          <a:xfrm>
            <a:off x="7442553" y="445024"/>
            <a:ext cx="1029887" cy="770955"/>
            <a:chOff x="7637528" y="536199"/>
            <a:chExt cx="1029887" cy="770955"/>
          </a:xfrm>
        </p:grpSpPr>
        <p:sp>
          <p:nvSpPr>
            <p:cNvPr id="1027" name="Google Shape;1027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2"/>
          <p:cNvSpPr txBox="1">
            <a:spLocks noGrp="1"/>
          </p:cNvSpPr>
          <p:nvPr>
            <p:ph type="title"/>
          </p:nvPr>
        </p:nvSpPr>
        <p:spPr>
          <a:xfrm>
            <a:off x="3342611" y="536175"/>
            <a:ext cx="3232500" cy="607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2072" name="Google Shape;2072;p42"/>
          <p:cNvSpPr/>
          <p:nvPr/>
        </p:nvSpPr>
        <p:spPr>
          <a:xfrm rot="2371902">
            <a:off x="5610378" y="722628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167B0A76-553E-7A27-341F-29F9A08B0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9" t="3848" r="15277" b="8047"/>
          <a:stretch/>
        </p:blipFill>
        <p:spPr>
          <a:xfrm>
            <a:off x="207236" y="1413722"/>
            <a:ext cx="1554117" cy="1966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6CCBB39-2C3B-CC96-FD92-49AB44A05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890"/>
          <a:stretch/>
        </p:blipFill>
        <p:spPr bwMode="auto">
          <a:xfrm>
            <a:off x="2252581" y="1406734"/>
            <a:ext cx="1919942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5223B0D-4E86-3EB4-D170-EF36D17A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52" y="1403398"/>
            <a:ext cx="1895274" cy="189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CE366-552B-0B55-B344-6D3D438F0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334" y="1407053"/>
            <a:ext cx="1895274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92198-20D6-554C-2DB3-0EE32C557336}"/>
              </a:ext>
            </a:extLst>
          </p:cNvPr>
          <p:cNvSpPr txBox="1"/>
          <p:nvPr/>
        </p:nvSpPr>
        <p:spPr>
          <a:xfrm>
            <a:off x="0" y="3427473"/>
            <a:ext cx="2139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Nadezhda Ivanova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61BEA-EE46-D236-C2E3-7D1EB99D07CC}"/>
              </a:ext>
            </a:extLst>
          </p:cNvPr>
          <p:cNvSpPr txBox="1"/>
          <p:nvPr/>
        </p:nvSpPr>
        <p:spPr>
          <a:xfrm>
            <a:off x="161449" y="3665082"/>
            <a:ext cx="174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Scrum Trainer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ADBCD-57AC-31D3-640F-3A498210AF00}"/>
              </a:ext>
            </a:extLst>
          </p:cNvPr>
          <p:cNvSpPr txBox="1"/>
          <p:nvPr/>
        </p:nvSpPr>
        <p:spPr>
          <a:xfrm>
            <a:off x="2139078" y="3437154"/>
            <a:ext cx="237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Valeria Chavdarova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A0E34-BB1C-E2FE-2BB7-971A0FC813A4}"/>
              </a:ext>
            </a:extLst>
          </p:cNvPr>
          <p:cNvSpPr txBox="1"/>
          <p:nvPr/>
        </p:nvSpPr>
        <p:spPr>
          <a:xfrm>
            <a:off x="2156545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47F0D-0E90-37DE-3484-58632317385F}"/>
              </a:ext>
            </a:extLst>
          </p:cNvPr>
          <p:cNvSpPr txBox="1"/>
          <p:nvPr/>
        </p:nvSpPr>
        <p:spPr>
          <a:xfrm>
            <a:off x="4865803" y="3430051"/>
            <a:ext cx="196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Antonia Taneva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CC459-61AF-32E9-7B4F-A0D4DEDB1E52}"/>
              </a:ext>
            </a:extLst>
          </p:cNvPr>
          <p:cNvSpPr txBox="1"/>
          <p:nvPr/>
        </p:nvSpPr>
        <p:spPr>
          <a:xfrm>
            <a:off x="6950028" y="3424741"/>
            <a:ext cx="229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Viktoria Kupenova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6DD0A-5704-1FE0-9382-2A2EE0416F6E}"/>
              </a:ext>
            </a:extLst>
          </p:cNvPr>
          <p:cNvSpPr txBox="1"/>
          <p:nvPr/>
        </p:nvSpPr>
        <p:spPr>
          <a:xfrm>
            <a:off x="6910905" y="365977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72B1F-88C5-CAD8-F460-A53E6376E604}"/>
              </a:ext>
            </a:extLst>
          </p:cNvPr>
          <p:cNvSpPr txBox="1"/>
          <p:nvPr/>
        </p:nvSpPr>
        <p:spPr>
          <a:xfrm>
            <a:off x="4681077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3"/>
          <p:cNvSpPr txBox="1">
            <a:spLocks noGrp="1"/>
          </p:cNvSpPr>
          <p:nvPr>
            <p:ph type="title"/>
          </p:nvPr>
        </p:nvSpPr>
        <p:spPr>
          <a:xfrm>
            <a:off x="3463200" y="432825"/>
            <a:ext cx="2008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Our goal</a:t>
            </a:r>
          </a:p>
        </p:txBody>
      </p:sp>
      <p:sp>
        <p:nvSpPr>
          <p:cNvPr id="2087" name="Google Shape;2087;p43"/>
          <p:cNvSpPr/>
          <p:nvPr/>
        </p:nvSpPr>
        <p:spPr>
          <a:xfrm>
            <a:off x="8084150" y="4279425"/>
            <a:ext cx="267000" cy="1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532;p34">
            <a:extLst>
              <a:ext uri="{FF2B5EF4-FFF2-40B4-BE49-F238E27FC236}">
                <a16:creationId xmlns:a16="http://schemas.microsoft.com/office/drawing/2014/main" id="{99B706A0-58B6-7112-28EA-F6C3AA29C258}"/>
              </a:ext>
            </a:extLst>
          </p:cNvPr>
          <p:cNvSpPr/>
          <p:nvPr/>
        </p:nvSpPr>
        <p:spPr>
          <a:xfrm>
            <a:off x="1709950" y="1146468"/>
            <a:ext cx="5724099" cy="3205407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0CC3-80B8-742B-1DD4-5878C80157AD}"/>
              </a:ext>
            </a:extLst>
          </p:cNvPr>
          <p:cNvSpPr txBox="1"/>
          <p:nvPr/>
        </p:nvSpPr>
        <p:spPr>
          <a:xfrm>
            <a:off x="2732847" y="2213428"/>
            <a:ext cx="396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 main goal of a digital will is to ensure that your digital assets are properly handled and transferred according to your wishes.</a:t>
            </a:r>
          </a:p>
        </p:txBody>
      </p:sp>
      <p:sp>
        <p:nvSpPr>
          <p:cNvPr id="7" name="Google Shape;3860;p74">
            <a:extLst>
              <a:ext uri="{FF2B5EF4-FFF2-40B4-BE49-F238E27FC236}">
                <a16:creationId xmlns:a16="http://schemas.microsoft.com/office/drawing/2014/main" id="{33875B4B-F7A4-251C-2876-BEEA657B603D}"/>
              </a:ext>
            </a:extLst>
          </p:cNvPr>
          <p:cNvSpPr/>
          <p:nvPr/>
        </p:nvSpPr>
        <p:spPr>
          <a:xfrm rot="19883068">
            <a:off x="7004098" y="687528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60;p74">
            <a:extLst>
              <a:ext uri="{FF2B5EF4-FFF2-40B4-BE49-F238E27FC236}">
                <a16:creationId xmlns:a16="http://schemas.microsoft.com/office/drawing/2014/main" id="{08655AFF-A1D3-8177-7946-BA10C72E624B}"/>
              </a:ext>
            </a:extLst>
          </p:cNvPr>
          <p:cNvSpPr/>
          <p:nvPr/>
        </p:nvSpPr>
        <p:spPr>
          <a:xfrm rot="2278047">
            <a:off x="1945869" y="609823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60;p74">
            <a:extLst>
              <a:ext uri="{FF2B5EF4-FFF2-40B4-BE49-F238E27FC236}">
                <a16:creationId xmlns:a16="http://schemas.microsoft.com/office/drawing/2014/main" id="{84322EA7-C09E-8103-9AA0-FC2D76FFF3E4}"/>
              </a:ext>
            </a:extLst>
          </p:cNvPr>
          <p:cNvSpPr/>
          <p:nvPr/>
        </p:nvSpPr>
        <p:spPr>
          <a:xfrm rot="4333405">
            <a:off x="2493543" y="433770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</a:t>
            </a:r>
            <a:r>
              <a:rPr lang="en-US" dirty="0" err="1"/>
              <a:t>realisation</a:t>
            </a:r>
            <a:endParaRPr dirty="0"/>
          </a:p>
        </p:txBody>
      </p:sp>
      <p:sp>
        <p:nvSpPr>
          <p:cNvPr id="2104" name="Google Shape;210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20" name="Google Shape;2120;p44"/>
          <p:cNvSpPr/>
          <p:nvPr/>
        </p:nvSpPr>
        <p:spPr>
          <a:xfrm>
            <a:off x="7649721" y="16594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4"/>
          <p:cNvSpPr/>
          <p:nvPr/>
        </p:nvSpPr>
        <p:spPr>
          <a:xfrm rot="1163850">
            <a:off x="8043604" y="3743500"/>
            <a:ext cx="474631" cy="63700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5E52771-97E7-A84E-D283-6684ED3A6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363772"/>
              </p:ext>
            </p:extLst>
          </p:nvPr>
        </p:nvGraphicFramePr>
        <p:xfrm>
          <a:off x="664082" y="566118"/>
          <a:ext cx="7483205" cy="449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Google Shape;2072;p42">
            <a:extLst>
              <a:ext uri="{FF2B5EF4-FFF2-40B4-BE49-F238E27FC236}">
                <a16:creationId xmlns:a16="http://schemas.microsoft.com/office/drawing/2014/main" id="{EDC565A9-0587-20E3-84A4-CB74AB9B2F6C}"/>
              </a:ext>
            </a:extLst>
          </p:cNvPr>
          <p:cNvSpPr/>
          <p:nvPr/>
        </p:nvSpPr>
        <p:spPr>
          <a:xfrm rot="2371902">
            <a:off x="1350435" y="1210904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72;p42">
            <a:extLst>
              <a:ext uri="{FF2B5EF4-FFF2-40B4-BE49-F238E27FC236}">
                <a16:creationId xmlns:a16="http://schemas.microsoft.com/office/drawing/2014/main" id="{488B7674-1BA6-660F-EAC0-500BC50846A0}"/>
              </a:ext>
            </a:extLst>
          </p:cNvPr>
          <p:cNvSpPr/>
          <p:nvPr/>
        </p:nvSpPr>
        <p:spPr>
          <a:xfrm rot="2371902">
            <a:off x="4186915" y="3740085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860;p74">
            <a:extLst>
              <a:ext uri="{FF2B5EF4-FFF2-40B4-BE49-F238E27FC236}">
                <a16:creationId xmlns:a16="http://schemas.microsoft.com/office/drawing/2014/main" id="{C21546FA-46AC-6BFC-0699-811EA0F95A04}"/>
              </a:ext>
            </a:extLst>
          </p:cNvPr>
          <p:cNvSpPr/>
          <p:nvPr/>
        </p:nvSpPr>
        <p:spPr>
          <a:xfrm rot="21340812">
            <a:off x="4444374" y="144286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Used Technologies</a:t>
            </a:r>
            <a:endParaRPr sz="2600" dirty="0"/>
          </a:p>
        </p:txBody>
      </p:sp>
      <p:sp>
        <p:nvSpPr>
          <p:cNvPr id="2128" name="Google Shape;21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0EDDD-5F86-BD6B-2741-CFE7096A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0" y="1386625"/>
            <a:ext cx="992423" cy="96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53FC-9A99-437F-B03B-5C59B1CA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18" y="4083879"/>
            <a:ext cx="967128" cy="89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A4767-9CA0-7184-91DA-F35C7D0D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952" y="2899395"/>
            <a:ext cx="931973" cy="931973"/>
          </a:xfrm>
          <a:prstGeom prst="rect">
            <a:avLst/>
          </a:prstGeom>
        </p:spPr>
      </p:pic>
      <p:pic>
        <p:nvPicPr>
          <p:cNvPr id="8" name="Picture 7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D25974CC-DF26-29F5-C57F-31C5C545D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84" y="2716524"/>
            <a:ext cx="1033389" cy="103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20C42-6B14-8996-14C5-FF4832B3C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916" y="3942576"/>
            <a:ext cx="906683" cy="8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45E3D-0F2D-BA84-9ABF-949DD65A0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316" y="3953333"/>
            <a:ext cx="906684" cy="906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2F45C-90F8-388F-CC80-6C3F24798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56" y="1266909"/>
            <a:ext cx="1052331" cy="1033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76EEBD-5757-6790-A6CB-5276C8740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9749" y="1332046"/>
            <a:ext cx="968252" cy="968252"/>
          </a:xfrm>
          <a:prstGeom prst="rect">
            <a:avLst/>
          </a:prstGeom>
        </p:spPr>
      </p:pic>
      <p:pic>
        <p:nvPicPr>
          <p:cNvPr id="1036" name="Picture 12" descr="figma logo | Figma Community">
            <a:extLst>
              <a:ext uri="{FF2B5EF4-FFF2-40B4-BE49-F238E27FC236}">
                <a16:creationId xmlns:a16="http://schemas.microsoft.com/office/drawing/2014/main" id="{DC8119F8-4BC6-D6A3-5993-4B9156C4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83" y="2584416"/>
            <a:ext cx="1297604" cy="1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216F16-7834-D97B-0E22-CD300C258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168" y="2094260"/>
            <a:ext cx="984248" cy="9803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9A2E72-AFD3-1634-1056-8C314E02F3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7931" y="1350968"/>
            <a:ext cx="1008137" cy="1148743"/>
          </a:xfrm>
          <a:prstGeom prst="rect">
            <a:avLst/>
          </a:prstGeom>
        </p:spPr>
      </p:pic>
      <p:pic>
        <p:nvPicPr>
          <p:cNvPr id="1026" name="Picture 2" descr="Supabase Logo PNG Vectors Free Download">
            <a:extLst>
              <a:ext uri="{FF2B5EF4-FFF2-40B4-BE49-F238E27FC236}">
                <a16:creationId xmlns:a16="http://schemas.microsoft.com/office/drawing/2014/main" id="{1E75EC44-F507-6407-1302-E326C866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70" y="3606799"/>
            <a:ext cx="1031541" cy="10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47" name="Google Shape;4147;p84"/>
          <p:cNvSpPr/>
          <p:nvPr/>
        </p:nvSpPr>
        <p:spPr>
          <a:xfrm rot="3003742">
            <a:off x="2307215" y="1206247"/>
            <a:ext cx="464707" cy="55272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6" descr="PNG Phone Logo - Mobile PNG Picture Free Download">
            <a:extLst>
              <a:ext uri="{FF2B5EF4-FFF2-40B4-BE49-F238E27FC236}">
                <a16:creationId xmlns:a16="http://schemas.microsoft.com/office/drawing/2014/main" id="{D74A5FE0-1B28-F825-5BA3-37F30000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28" y="877353"/>
            <a:ext cx="2868803" cy="34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153A69-E082-B136-6738-B5068203C91B}"/>
              </a:ext>
            </a:extLst>
          </p:cNvPr>
          <p:cNvSpPr txBox="1"/>
          <p:nvPr/>
        </p:nvSpPr>
        <p:spPr>
          <a:xfrm>
            <a:off x="3939515" y="1901372"/>
            <a:ext cx="150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continue with the app</a:t>
            </a:r>
            <a:endParaRPr lang="bg-BG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86"/>
          <p:cNvSpPr/>
          <p:nvPr/>
        </p:nvSpPr>
        <p:spPr>
          <a:xfrm rot="3176832">
            <a:off x="5245560" y="73185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86"/>
          <p:cNvSpPr txBox="1">
            <a:spLocks noGrp="1"/>
          </p:cNvSpPr>
          <p:nvPr>
            <p:ph type="ctrTitle"/>
          </p:nvPr>
        </p:nvSpPr>
        <p:spPr>
          <a:xfrm>
            <a:off x="2286000" y="2085771"/>
            <a:ext cx="6103257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 for your attention!</a:t>
            </a:r>
            <a:endParaRPr sz="4000" dirty="0"/>
          </a:p>
        </p:txBody>
      </p:sp>
      <p:sp>
        <p:nvSpPr>
          <p:cNvPr id="4545" name="Google Shape;454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7A1BD-10DE-FE21-20DA-08BF7C63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1" y="3580696"/>
            <a:ext cx="3896115" cy="1466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263238"/>
      </a:dk1>
      <a:lt1>
        <a:srgbClr val="FFFFFF"/>
      </a:lt1>
      <a:dk2>
        <a:srgbClr val="FF8E00"/>
      </a:dk2>
      <a:lt2>
        <a:srgbClr val="FFCA86"/>
      </a:lt2>
      <a:accent1>
        <a:srgbClr val="BA6700"/>
      </a:accent1>
      <a:accent2>
        <a:srgbClr val="E0E0E0"/>
      </a:accent2>
      <a:accent3>
        <a:srgbClr val="455A64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</Words>
  <Application>Microsoft Office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Kulim Park</vt:lpstr>
      <vt:lpstr>Bebas Neue</vt:lpstr>
      <vt:lpstr>Azeret Mono</vt:lpstr>
      <vt:lpstr>Open Sans</vt:lpstr>
      <vt:lpstr>ADLaM Display</vt:lpstr>
      <vt:lpstr>Consolas</vt:lpstr>
      <vt:lpstr>Digital Banking Consulting by Slidesgo</vt:lpstr>
      <vt:lpstr>Project’s presentation</vt:lpstr>
      <vt:lpstr>02</vt:lpstr>
      <vt:lpstr>Our team</vt:lpstr>
      <vt:lpstr>Our goal</vt:lpstr>
      <vt:lpstr>Stages of realisation</vt:lpstr>
      <vt:lpstr>Used Technologies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Project’s presentation</dc:title>
  <cp:lastModifiedBy>Надежда Т. Иванова</cp:lastModifiedBy>
  <cp:revision>5</cp:revision>
  <dcterms:modified xsi:type="dcterms:W3CDTF">2024-01-24T23:54:43Z</dcterms:modified>
</cp:coreProperties>
</file>